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08" r:id="rId3"/>
    <p:sldId id="387" r:id="rId4"/>
    <p:sldId id="397" r:id="rId5"/>
    <p:sldId id="384" r:id="rId6"/>
    <p:sldId id="385" r:id="rId7"/>
    <p:sldId id="309" r:id="rId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FF"/>
    <a:srgbClr val="990000"/>
    <a:srgbClr val="800000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1"/>
  </p:normalViewPr>
  <p:slideViewPr>
    <p:cSldViewPr showGuides="1">
      <p:cViewPr>
        <p:scale>
          <a:sx n="70" d="100"/>
          <a:sy n="70" d="100"/>
        </p:scale>
        <p:origin x="-492" y="-78"/>
      </p:cViewPr>
      <p:guideLst>
        <p:guide orient="horz" pos="2137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352C44-8FE6-4BBC-A250-19E940F5D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media" Target="../media/media1.mp3"/><Relationship Id="rId7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3" Type="http://schemas.microsoft.com/office/2007/relationships/media" Target="file:///D:\sinh%20ho&#7841;t%20c&#7909;m\Ys\Bui%20phan.mp3" TargetMode="External"/><Relationship Id="rId2" Type="http://schemas.openxmlformats.org/officeDocument/2006/relationships/audio" Target="file:///D:\sinh%20ho&#7841;t%20c&#7909;m\Ys\Bui%20phan.mp3" TargetMode="Externa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tags" Target="../tags/tag1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Rectangle 2"/>
          <p:cNvSpPr/>
          <p:nvPr/>
        </p:nvSpPr>
        <p:spPr>
          <a:xfrm>
            <a:off x="14288" y="0"/>
            <a:ext cx="9144000" cy="6858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2052" name="Picture 5" descr="HongD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600" y="228600"/>
            <a:ext cx="1524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Bui pha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324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4" name="Rectangle 7"/>
          <p:cNvSpPr/>
          <p:nvPr/>
        </p:nvSpPr>
        <p:spPr>
          <a:xfrm>
            <a:off x="1943100" y="1066800"/>
            <a:ext cx="457200" cy="396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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sym typeface="Wingdings 2" panose="05020102010507070707" pitchFamily="18" charset="2"/>
            </a:endParaRPr>
          </a:p>
        </p:txBody>
      </p:sp>
      <p:sp>
        <p:nvSpPr>
          <p:cNvPr id="2055" name="Rectangle 8"/>
          <p:cNvSpPr/>
          <p:nvPr/>
        </p:nvSpPr>
        <p:spPr>
          <a:xfrm>
            <a:off x="57150" y="1066800"/>
            <a:ext cx="457200" cy="396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</a:t>
            </a:r>
            <a:endParaRPr sz="20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sym typeface="Wingdings 2" panose="05020102010507070707" pitchFamily="18" charset="2"/>
            </a:endParaRPr>
          </a:p>
        </p:txBody>
      </p:sp>
      <p:sp>
        <p:nvSpPr>
          <p:cNvPr id="2056" name="WordArt 10"/>
          <p:cNvSpPr>
            <a:spLocks noTextEdit="1"/>
          </p:cNvSpPr>
          <p:nvPr/>
        </p:nvSpPr>
        <p:spPr>
          <a:xfrm>
            <a:off x="838200" y="3276600"/>
            <a:ext cx="7924800" cy="1504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11"/>
              </a:avLst>
            </a:prstTxWarp>
            <a:normAutofit/>
          </a:bodyPr>
          <a:p>
            <a:pPr algn="ctr" eaLnBrk="0" hangingPunct="0"/>
            <a:r>
              <a:rPr lang="vi-VN" altLang="en-US" sz="3600" b="1">
                <a:ln w="9525" cap="flat" cmpd="sng">
                  <a:solidFill>
                    <a:srgbClr val="99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600" b="1">
                <a:ln w="9525" cap="flat" cmpd="sng">
                  <a:solidFill>
                    <a:srgbClr val="99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ề dự </a:t>
            </a:r>
            <a:r>
              <a:rPr lang="vi-VN" altLang="en-US" sz="3600" b="1">
                <a:ln w="9525" cap="flat" cmpd="sng">
                  <a:solidFill>
                    <a:srgbClr val="99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 môn Tiếng Việt lớp </a:t>
            </a:r>
            <a:r>
              <a:rPr lang="vi-VN" altLang="en-US" sz="3600" b="1">
                <a:ln w="9525" cap="flat" cmpd="sng">
                  <a:solidFill>
                    <a:srgbClr val="99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2D</a:t>
            </a:r>
            <a:endParaRPr lang="vi-VN" altLang="en-US" sz="3600" b="1">
              <a:ln w="9525" cap="flat" cmpd="sng">
                <a:solidFill>
                  <a:srgbClr val="99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7" name="WordArt 11"/>
          <p:cNvSpPr>
            <a:spLocks noTextEdit="1"/>
          </p:cNvSpPr>
          <p:nvPr/>
        </p:nvSpPr>
        <p:spPr>
          <a:xfrm>
            <a:off x="1143000" y="457200"/>
            <a:ext cx="7467600" cy="5867400"/>
          </a:xfrm>
          <a:prstGeom prst="rect">
            <a:avLst/>
          </a:prstGeom>
        </p:spPr>
        <p:txBody>
          <a:bodyPr wrap="none" fromWordArt="1">
            <a:prstTxWarp prst="textButton">
              <a:avLst>
                <a:gd name="adj" fmla="val 10800004"/>
              </a:avLst>
            </a:prstTxWarp>
            <a:normAutofit/>
          </a:bodyPr>
          <a:p>
            <a:pPr algn="ctr" eaLnBrk="0" hangingPunct="0"/>
            <a:r>
              <a:rPr lang="en-US" sz="360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 chào mừng các  thầy cô giáo</a:t>
            </a:r>
            <a:endParaRPr lang="en-US" sz="360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8" name="Picture 12" descr="blumen-pflanzen0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990600"/>
            <a:ext cx="38100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74" name="Text Box 34"/>
          <p:cNvSpPr txBox="1"/>
          <p:nvPr/>
        </p:nvSpPr>
        <p:spPr>
          <a:xfrm>
            <a:off x="1600200" y="4724400"/>
            <a:ext cx="63792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GV thực hiện: </a:t>
            </a:r>
            <a:r>
              <a:rPr lang="vi-VN" altLang="x-none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Vũ Thị Hợi</a:t>
            </a:r>
            <a:endParaRPr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75" name="Text Box 34"/>
          <p:cNvSpPr txBox="1"/>
          <p:nvPr/>
        </p:nvSpPr>
        <p:spPr>
          <a:xfrm>
            <a:off x="762000" y="5410200"/>
            <a:ext cx="7848600" cy="1508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vi-VN" altLang="x-none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học Hùng Thắng</a:t>
            </a:r>
            <a:r>
              <a:rPr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– Tiên Lãng</a:t>
            </a:r>
            <a:endParaRPr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sz="40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y2mate.com - Nhạc nền làm vlog nhẹ nhàng Không Bản Quyền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18483.000000" end="47845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8600" y="601980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4"/>
                </p:tgtEl>
              </p:cMediaNode>
            </p:audio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27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Vui Đến Trường - Ca ra o k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533400" y="381000"/>
            <a:ext cx="85344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  <a:buNone/>
            </a:pP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1: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vi-VN" alt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3600" dirty="0" err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571875"/>
            <a:ext cx="85344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  <a:buNone/>
            </a:pP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x-none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1390015" y="1137920"/>
            <a:ext cx="4789170" cy="1651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 flipV="1">
            <a:off x="5864225" y="1143000"/>
            <a:ext cx="3355975" cy="18986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>
            <a:fillRect/>
          </a:stretch>
        </p:blipFill>
        <p:spPr bwMode="auto">
          <a:xfrm>
            <a:off x="774783" y="1521452"/>
            <a:ext cx="8000917" cy="4739648"/>
          </a:xfrm>
          <a:prstGeom prst="round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"/>
          <p:cNvSpPr/>
          <p:nvPr/>
        </p:nvSpPr>
        <p:spPr>
          <a:xfrm rot="20494451">
            <a:off x="1755662" y="4089477"/>
            <a:ext cx="1203145" cy="3216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đèn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37" name="Rounded Rectangle 7"/>
          <p:cNvSpPr/>
          <p:nvPr/>
        </p:nvSpPr>
        <p:spPr>
          <a:xfrm rot="21304156">
            <a:off x="2991603" y="3572539"/>
            <a:ext cx="1267700" cy="3523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ống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bút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38" name="Rounded Rectangle 8"/>
          <p:cNvSpPr/>
          <p:nvPr/>
        </p:nvSpPr>
        <p:spPr>
          <a:xfrm rot="21304156">
            <a:off x="4512389" y="3393615"/>
            <a:ext cx="525705" cy="2976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vở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39" name="Rounded Rectangle 9"/>
          <p:cNvSpPr/>
          <p:nvPr/>
        </p:nvSpPr>
        <p:spPr>
          <a:xfrm>
            <a:off x="7021294" y="2845253"/>
            <a:ext cx="759984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0" name="Rounded Rectangle 10"/>
          <p:cNvSpPr/>
          <p:nvPr/>
        </p:nvSpPr>
        <p:spPr>
          <a:xfrm rot="161536">
            <a:off x="5986559" y="1910603"/>
            <a:ext cx="1579724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giá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1" name="Rounded Rectangle 11"/>
          <p:cNvSpPr/>
          <p:nvPr/>
        </p:nvSpPr>
        <p:spPr>
          <a:xfrm rot="161536">
            <a:off x="5565719" y="2789058"/>
            <a:ext cx="534864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cốc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2" name="Rounded Rectangle 12"/>
          <p:cNvSpPr/>
          <p:nvPr/>
        </p:nvSpPr>
        <p:spPr>
          <a:xfrm>
            <a:off x="3495400" y="1522578"/>
            <a:ext cx="1279800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bức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tranh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3" name="Rounded Rectangle 13"/>
          <p:cNvSpPr/>
          <p:nvPr/>
        </p:nvSpPr>
        <p:spPr>
          <a:xfrm>
            <a:off x="1699007" y="4882887"/>
            <a:ext cx="1279800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4" name="Rounded Rectangle 14"/>
          <p:cNvSpPr/>
          <p:nvPr/>
        </p:nvSpPr>
        <p:spPr>
          <a:xfrm rot="20409025">
            <a:off x="3706992" y="5264606"/>
            <a:ext cx="1279800" cy="34965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hộp </a:t>
            </a:r>
            <a:r>
              <a:rPr lang="vi-VN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màu</a:t>
            </a:r>
            <a:endParaRPr lang="vi-VN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5" name="Rounded Rectangle 15"/>
          <p:cNvSpPr/>
          <p:nvPr/>
        </p:nvSpPr>
        <p:spPr>
          <a:xfrm>
            <a:off x="5193251" y="5118821"/>
            <a:ext cx="1279800" cy="3206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cặp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6" name="Rounded Rectangle 16"/>
          <p:cNvSpPr/>
          <p:nvPr/>
        </p:nvSpPr>
        <p:spPr>
          <a:xfrm rot="20581587">
            <a:off x="7187697" y="3713343"/>
            <a:ext cx="1069819" cy="3206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ghế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7" name="Rounded Rectangle 17"/>
          <p:cNvSpPr/>
          <p:nvPr/>
        </p:nvSpPr>
        <p:spPr>
          <a:xfrm rot="20820592">
            <a:off x="2444058" y="2104875"/>
            <a:ext cx="1122781" cy="663302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20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bút,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charset="0"/>
                <a:ea typeface="Arial-Rounded" panose="020B0500000000000000" pitchFamily="34" charset="0"/>
                <a:cs typeface="Calibri" panose="020F0502020204030204" charset="0"/>
                <a:sym typeface="Arial" panose="020B0604020202020204"/>
              </a:rPr>
              <a:t>thước</a:t>
            </a:r>
            <a:endParaRPr lang="en-US" sz="2400" kern="0" dirty="0">
              <a:solidFill>
                <a:srgbClr val="000000"/>
              </a:solidFill>
              <a:latin typeface="Calibri" panose="020F0502020204030204" charset="0"/>
              <a:ea typeface="Arial-Rounded" panose="020B0500000000000000" pitchFamily="34" charset="0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3" name="5 Minutes timer (Đồng hồ đếm ngược 5 phút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78880" y="5638800"/>
            <a:ext cx="2865120" cy="119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9" grpId="0" bldLvl="0" animBg="1"/>
      <p:bldP spid="10" grpId="0" bldLvl="0" animBg="1"/>
      <p:bldP spid="36" grpId="0" bldLvl="0" animBg="1"/>
      <p:bldP spid="37" grpId="0" bldLvl="0" animBg="1"/>
      <p:bldP spid="42" grpId="0" bldLvl="0" animBg="1"/>
      <p:bldP spid="43" grpId="0" bldLvl="0" animBg="1"/>
      <p:bldP spid="44" grpId="0" bldLvl="0" animBg="1"/>
      <p:bldP spid="47" grpId="0" bldLvl="0" animBg="1"/>
      <p:bldP spid="45" grpId="0" bldLvl="0" animBg="1"/>
      <p:bldP spid="46" grpId="0" bldLvl="0" animBg="1"/>
      <p:bldP spid="39" grpId="0" bldLvl="0" animBg="1"/>
      <p:bldP spid="40" grpId="0" bldLvl="0" animBg="1"/>
      <p:bldP spid="41" grpId="0" bldLvl="0" animBg="1"/>
      <p:bldP spid="38" grpId="0" bldLvl="0" animBg="1"/>
      <p:bldP spid="36" grpId="1" animBg="1"/>
      <p:bldP spid="37" grpId="1" animBg="1"/>
      <p:bldP spid="42" grpId="1" animBg="1"/>
      <p:bldP spid="43" grpId="1" animBg="1"/>
      <p:bldP spid="44" grpId="1" animBg="1"/>
      <p:bldP spid="47" grpId="1" animBg="1"/>
      <p:bldP spid="45" grpId="1" animBg="1"/>
      <p:bldP spid="46" grpId="1" animBg="1"/>
      <p:bldP spid="39" grpId="1" animBg="1"/>
      <p:bldP spid="40" grpId="1" animBg="1"/>
      <p:bldP spid="41" grpId="1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405765" y="457200"/>
            <a:ext cx="7922895" cy="19951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just">
              <a:lnSpc>
                <a:spcPct val="150000"/>
              </a:lnSpc>
              <a:buNone/>
            </a:pP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endParaRPr kumimoji="0" lang="en-US" sz="36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endParaRPr kumimoji="0" lang="en-US" altLang="x-none" sz="36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Minus 8"/>
          <p:cNvSpPr/>
          <p:nvPr/>
        </p:nvSpPr>
        <p:spPr>
          <a:xfrm>
            <a:off x="1538605" y="1233170"/>
            <a:ext cx="3089275" cy="18161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 flipV="1">
            <a:off x="6985" y="1991360"/>
            <a:ext cx="4731385" cy="17970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1000" y="2294255"/>
          <a:ext cx="8481060" cy="2729230"/>
        </p:xfrm>
        <a:graphic>
          <a:graphicData uri="http://schemas.openxmlformats.org/drawingml/2006/table">
            <a:tbl>
              <a:tblPr firstRow="1" bandRow="1"/>
              <a:tblGrid>
                <a:gridCol w="2165350"/>
                <a:gridCol w="1655445"/>
                <a:gridCol w="4660265"/>
              </a:tblGrid>
              <a:tr h="1365250">
                <a:tc>
                  <a:txBody>
                    <a:bodyPr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b="1" baseline="0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2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</a:tr>
              <a:tr h="754380">
                <a:tc>
                  <a:txBody>
                    <a:bodyPr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</a:tr>
              <a:tr h="609600">
                <a:tc>
                  <a:txBody>
                    <a:bodyPr/>
                    <a:p>
                      <a:pPr algn="ctr"/>
                      <a:r>
                        <a:rPr lang="vi-VN" altLang="en-US" sz="32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alt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p>
                      <a:pPr algn="ctr"/>
                      <a:r>
                        <a:rPr lang="vi-VN" altLang="en-US" sz="3200" baseline="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vi-VN" altLang="en-US" sz="3200" baseline="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sp>
        <p:nvSpPr>
          <p:cNvPr id="2" name="Minus 1"/>
          <p:cNvSpPr/>
          <p:nvPr/>
        </p:nvSpPr>
        <p:spPr>
          <a:xfrm>
            <a:off x="3951605" y="1233170"/>
            <a:ext cx="3630930" cy="19113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Minus 2"/>
          <p:cNvSpPr/>
          <p:nvPr/>
        </p:nvSpPr>
        <p:spPr>
          <a:xfrm flipV="1">
            <a:off x="5486400" y="4191635"/>
            <a:ext cx="3530600" cy="14160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 flipV="1">
            <a:off x="4191000" y="4191000"/>
            <a:ext cx="1742440" cy="14224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ldLvl="0" animBg="1"/>
      <p:bldP spid="2" grpId="0" bldLvl="0" animBg="1"/>
      <p:bldP spid="10" grpId="0" bldLvl="0" animBg="1"/>
      <p:bldP spid="10" grpId="1" animBg="1"/>
      <p:bldP spid="6" grpId="0" bldLvl="0" animBg="1"/>
      <p:bldP spid="6" grpId="1" animBg="1"/>
      <p:bldP spid="3" grpId="0" bldLvl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381000" y="-152400"/>
            <a:ext cx="85344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  <a:buNone/>
            </a:pP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Chọn</a:t>
            </a:r>
            <a:r>
              <a:rPr lang="en-US" sz="36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36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vi-VN" altLang="en-US" sz="3600" kern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thay cho ô vuông.</a:t>
            </a:r>
            <a:endParaRPr lang="vi-VN" altLang="en-US" sz="3600" kern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571875"/>
            <a:ext cx="85344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  <a:buNone/>
            </a:pPr>
            <a:r>
              <a:rPr lang="vi-VN" altLang="x-none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x-none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1495425" y="554355"/>
            <a:ext cx="4131945" cy="18224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228600" y="1417955"/>
            <a:ext cx="9050655" cy="3330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Bút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Tẩy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kumimoji="0" lang="vi-VN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Tẩy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  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nào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Bút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xóa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này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Tẩy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     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l" defTabSz="1219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Bút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chì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cậu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>
            <a:fillRect/>
          </a:stretch>
        </p:blipFill>
        <p:spPr bwMode="auto">
          <a:xfrm>
            <a:off x="119380" y="5081905"/>
            <a:ext cx="8992870" cy="1760855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inus 7"/>
          <p:cNvSpPr/>
          <p:nvPr/>
        </p:nvSpPr>
        <p:spPr>
          <a:xfrm>
            <a:off x="-53975" y="1443355"/>
            <a:ext cx="4131945" cy="15748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5788025" y="503555"/>
            <a:ext cx="3479800" cy="19685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8686800" y="1676400"/>
            <a:ext cx="381000" cy="381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>
                <a:solidFill>
                  <a:schemeClr val="tx1"/>
                </a:solidFill>
              </a:rPr>
              <a:t>?</a:t>
            </a:r>
            <a:endParaRPr lang="vi-VN" altLang="en-US">
              <a:solidFill>
                <a:schemeClr val="tx1"/>
              </a:solidFill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6146800" y="2413000"/>
            <a:ext cx="381000" cy="381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>
                <a:solidFill>
                  <a:schemeClr val="tx1"/>
                </a:solidFill>
              </a:rPr>
              <a:t>?</a:t>
            </a:r>
            <a:endParaRPr lang="vi-VN" altLang="en-US">
              <a:solidFill>
                <a:schemeClr val="tx1"/>
              </a:solidFill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6197600" y="3149600"/>
            <a:ext cx="381000" cy="381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>
                <a:solidFill>
                  <a:schemeClr val="tx1"/>
                </a:solidFill>
              </a:rPr>
              <a:t>.</a:t>
            </a:r>
            <a:endParaRPr lang="vi-VN" altLang="en-US">
              <a:solidFill>
                <a:schemeClr val="tx1"/>
              </a:solidFill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457700" y="3886200"/>
            <a:ext cx="381000" cy="381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>
                <a:solidFill>
                  <a:schemeClr val="tx1"/>
                </a:solidFill>
              </a:rPr>
              <a:t>.</a:t>
            </a:r>
            <a:endParaRPr lang="vi-VN" altLang="en-US">
              <a:solidFill>
                <a:schemeClr val="tx1"/>
              </a:solidFill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457700" y="4597400"/>
            <a:ext cx="381000" cy="381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>
                <a:solidFill>
                  <a:schemeClr val="tx1"/>
                </a:solidFill>
              </a:rPr>
              <a:t>.</a:t>
            </a:r>
            <a:endParaRPr lang="vi-V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 animBg="1"/>
      <p:bldP spid="9" grpId="1" animBg="1"/>
      <p:bldP spid="10" grpId="0" bldLvl="0" animBg="1"/>
      <p:bldP spid="10" grpId="1" animBg="1"/>
      <p:bldP spid="8" grpId="0" animBg="1"/>
      <p:bldP spid="8" grpId="1" animBg="1"/>
      <p:bldP spid="5" grpId="0"/>
      <p:bldP spid="16" grpId="0" animBg="1"/>
      <p:bldP spid="11" grpId="0" animBg="1"/>
      <p:bldP spid="17" grpId="0" animBg="1"/>
      <p:bldP spid="18" grpId="0" animBg="1"/>
      <p:bldP spid="19" grpId="0" animBg="1"/>
      <p:bldP spid="5" grpId="1"/>
      <p:bldP spid="16" grpId="1" animBg="1"/>
      <p:bldP spid="11" grpId="1" animBg="1"/>
      <p:bldP spid="17" grpId="1" animBg="1"/>
      <p:bldP spid="18" grpId="1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5" descr="1"/>
          <p:cNvPicPr>
            <a:picLocks noChangeAspect="1"/>
          </p:cNvPicPr>
          <p:nvPr/>
        </p:nvPicPr>
        <p:blipFill>
          <a:blip r:embed="rId1"/>
          <a:srcRect b="8046"/>
          <a:stretch>
            <a:fillRect/>
          </a:stretch>
        </p:blipFill>
        <p:spPr>
          <a:xfrm>
            <a:off x="0" y="0"/>
            <a:ext cx="9144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Text Box 6"/>
          <p:cNvSpPr txBox="1"/>
          <p:nvPr/>
        </p:nvSpPr>
        <p:spPr>
          <a:xfrm>
            <a:off x="990600" y="2362200"/>
            <a:ext cx="7086600" cy="3724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vi-VN" altLang="x-none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giáo mạnh khỏe, chúc các em học sinh chăm ngoan học tốt.</a:t>
            </a:r>
            <a:endParaRPr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sz="4400" b="1" i="1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sz="4000" dirty="0">
              <a:latin typeface=".VnArial" pitchFamily="34" charset="0"/>
            </a:endParaRPr>
          </a:p>
        </p:txBody>
      </p:sp>
    </p:spTree>
  </p:cSld>
  <p:clrMapOvr>
    <a:masterClrMapping/>
  </p:clrMapOvr>
  <p:transition spd="med">
    <p:wheel spokes="3"/>
    <p:sndAc>
      <p:stSnd>
        <p:snd r:embed="rId2" name="applause.wav"/>
      </p:stSnd>
    </p:sndAc>
  </p:transition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TABLE_ENDDRAG_ORIGIN_RECT" val="667*190"/>
  <p:tag name="TABLE_ENDDRAG_RECT" val="30*194*667*19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WPS Presentation</Application>
  <PresentationFormat>On-screen Show (4:3)</PresentationFormat>
  <Paragraphs>84</Paragraphs>
  <Slides>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SimSun</vt:lpstr>
      <vt:lpstr>Wingdings</vt:lpstr>
      <vt:lpstr>Wingdings 2</vt:lpstr>
      <vt:lpstr>Times New Roman</vt:lpstr>
      <vt:lpstr>Calibri</vt:lpstr>
      <vt:lpstr>Arial-Rounded</vt:lpstr>
      <vt:lpstr>Segoe UI Symbol</vt:lpstr>
      <vt:lpstr>Arial</vt:lpstr>
      <vt:lpstr>.VnArial</vt:lpstr>
      <vt:lpstr>Microsoft YaHei</vt:lpstr>
      <vt:lpstr>Arial Unicode MS</vt:lpstr>
      <vt:lpstr>Segoe Print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H2HNeT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Quang Long Group</dc:creator>
  <cp:lastModifiedBy>Hợi Vũ Thị</cp:lastModifiedBy>
  <cp:revision>268</cp:revision>
  <dcterms:created xsi:type="dcterms:W3CDTF">2012-03-12T06:06:00Z</dcterms:created>
  <dcterms:modified xsi:type="dcterms:W3CDTF">2024-10-23T14:24:25Z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EE39A063DDE54F07B89EF6711FA7CED9_13</vt:lpwstr>
  </property>
  <property fmtid="{D5CDD505-2E9C-101B-9397-08002B2CF9AE}" pid="3" name="KSOProductBuildVer">
    <vt:lpwstr>1033-12.2.0.18607</vt:lpwstr>
  </property>
</Properties>
</file>